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939" r:id="rId2"/>
    <p:sldId id="257" r:id="rId3"/>
    <p:sldId id="1051" r:id="rId4"/>
    <p:sldId id="1052" r:id="rId5"/>
    <p:sldId id="1053" r:id="rId6"/>
    <p:sldId id="1055" r:id="rId7"/>
    <p:sldId id="273" r:id="rId8"/>
    <p:sldId id="1044" r:id="rId9"/>
    <p:sldId id="101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EB Garamond" panose="00000500000000000000" pitchFamily="2" charset="0"/>
      <p:regular r:id="rId16"/>
      <p:bold r:id="rId17"/>
      <p:italic r:id="rId18"/>
      <p:boldItalic r:id="rId19"/>
    </p:embeddedFont>
    <p:embeddedFont>
      <p:font typeface="Noto Sans Symbols" panose="020B0604020202020204" charset="0"/>
      <p:regular r:id="rId20"/>
      <p:bold r:id="rId21"/>
      <p:italic r:id="rId22"/>
      <p:boldItalic r:id="rId23"/>
    </p:embeddedFont>
    <p:embeddedFont>
      <p:font typeface="Public Sans"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83396" autoAdjust="0"/>
  </p:normalViewPr>
  <p:slideViewPr>
    <p:cSldViewPr snapToGrid="0">
      <p:cViewPr varScale="1">
        <p:scale>
          <a:sx n="74" d="100"/>
          <a:sy n="74" d="100"/>
        </p:scale>
        <p:origin x="1276" y="56"/>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9351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0" y="2640950"/>
            <a:ext cx="3950677" cy="1525607"/>
          </a:xfrm>
        </p:spPr>
        <p:txBody>
          <a:bodyPr/>
          <a:lstStyle/>
          <a:p>
            <a:r>
              <a:rPr lang="en-US" dirty="0"/>
              <a:t>“JOB SEARCH WEBSITE”</a:t>
            </a:r>
          </a:p>
          <a:p>
            <a:endParaRPr lang="en-US" dirty="0"/>
          </a:p>
          <a:p>
            <a:r>
              <a:rPr lang="en-US" dirty="0"/>
              <a:t>   TASK 2</a:t>
            </a:r>
          </a:p>
        </p:txBody>
      </p:sp>
    </p:spTree>
    <p:extLst>
      <p:ext uri="{BB962C8B-B14F-4D97-AF65-F5344CB8AC3E}">
        <p14:creationId xmlns:p14="http://schemas.microsoft.com/office/powerpoint/2010/main" val="204096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JOB SEARCH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a:buNone/>
            </a:pPr>
            <a:endParaRPr lang="en-US" dirty="0"/>
          </a:p>
        </p:txBody>
      </p:sp>
      <p:pic>
        <p:nvPicPr>
          <p:cNvPr id="1841" name="Google Shape;1841;p210"/>
          <p:cNvPicPr preferRelativeResize="0"/>
          <p:nvPr/>
        </p:nvPicPr>
        <p:blipFill rotWithShape="1">
          <a:blip r:embed="rId3">
            <a:alphaModFix/>
          </a:blip>
          <a:srcRect/>
          <a:stretch/>
        </p:blipFill>
        <p:spPr>
          <a:xfrm>
            <a:off x="4353539"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042297212"/>
              </p:ext>
            </p:extLst>
          </p:nvPr>
        </p:nvGraphicFramePr>
        <p:xfrm>
          <a:off x="144710" y="1954819"/>
          <a:ext cx="4279525" cy="2590620"/>
        </p:xfrm>
        <a:graphic>
          <a:graphicData uri="http://schemas.openxmlformats.org/drawingml/2006/table">
            <a:tbl>
              <a:tblPr>
                <a:noFill/>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2108a33265</a:t>
                      </a: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ANDREA JEBA SELVI P</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MAHALAKSHMI S</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2108a33284</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MITHRA K</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A33</a:t>
                      </a: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282B5E-8C1A-88AF-37D0-12CE2DC16B5B}"/>
              </a:ext>
            </a:extLst>
          </p:cNvPr>
          <p:cNvSpPr>
            <a:spLocks noGrp="1"/>
          </p:cNvSpPr>
          <p:nvPr>
            <p:ph type="body" sz="quarter" idx="13"/>
          </p:nvPr>
        </p:nvSpPr>
        <p:spPr>
          <a:xfrm>
            <a:off x="151744" y="810323"/>
            <a:ext cx="4343206" cy="3705406"/>
          </a:xfrm>
        </p:spPr>
        <p:txBody>
          <a:bodyPr/>
          <a:lstStyle/>
          <a:p>
            <a:pPr marL="0" indent="0" algn="just">
              <a:lnSpc>
                <a:spcPct val="115000"/>
              </a:lnSpc>
              <a:spcAft>
                <a:spcPts val="1000"/>
              </a:spcAft>
              <a:buNone/>
            </a:pPr>
            <a:r>
              <a:rPr lang="en-IN" sz="1800" b="1" dirty="0">
                <a:latin typeface="Times New Roman" panose="02020603050405020304" pitchFamily="18" charset="0"/>
                <a:ea typeface="Tahoma" panose="020B0604030504040204" pitchFamily="34" charset="0"/>
                <a:cs typeface="Times New Roman" panose="02020603050405020304" pitchFamily="18" charset="0"/>
              </a:rPr>
              <a:t>JOB SEARCH WEBSITE</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 Job search websites are online platforms that connect job seekers with potential employers. These websites allow job seekers to search for job openings based on various criteria such as location, job</a:t>
            </a:r>
            <a:r>
              <a:rPr lang="en-IN" sz="1800" b="1" dirty="0">
                <a:latin typeface="Times New Roman" panose="02020603050405020304" pitchFamily="18" charset="0"/>
                <a:ea typeface="Tahoma" panose="020B0604030504040204" pitchFamily="34" charset="0"/>
                <a:cs typeface="Times New Roman" panose="02020603050405020304" pitchFamily="18" charset="0"/>
              </a:rPr>
              <a:t>, title, salary and industry. They also provide tools for creating resumes and cover letters, as well as resources for career advice and networking.</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6909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451E2C-4CDF-0A50-691E-F905FE0F0F77}"/>
              </a:ext>
            </a:extLst>
          </p:cNvPr>
          <p:cNvSpPr>
            <a:spLocks noGrp="1"/>
          </p:cNvSpPr>
          <p:nvPr>
            <p:ph type="body" sz="quarter" idx="13"/>
          </p:nvPr>
        </p:nvSpPr>
        <p:spPr>
          <a:xfrm>
            <a:off x="144711" y="787791"/>
            <a:ext cx="4343206" cy="3727937"/>
          </a:xfrm>
        </p:spPr>
        <p:txBody>
          <a:bodyPr/>
          <a:lstStyle/>
          <a:p>
            <a:pPr marL="0" indent="0" algn="just">
              <a:lnSpc>
                <a:spcPct val="115000"/>
              </a:lnSpc>
              <a:spcAft>
                <a:spcPts val="1000"/>
              </a:spcAft>
              <a:buNone/>
            </a:pPr>
            <a:r>
              <a:rPr lang="en-IN" sz="1800" b="1" dirty="0">
                <a:latin typeface="Times New Roman" panose="02020603050405020304" pitchFamily="18" charset="0"/>
                <a:ea typeface="Tahoma" panose="020B0604030504040204" pitchFamily="34" charset="0"/>
                <a:cs typeface="Times New Roman" panose="02020603050405020304" pitchFamily="18" charset="0"/>
              </a:rPr>
              <a:t>INTRODUCTION</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Job search websites typically require job seekers to create a profile with their person</a:t>
            </a:r>
            <a:r>
              <a:rPr lang="en-IN" sz="1800" b="1" dirty="0">
                <a:latin typeface="Times New Roman" panose="02020603050405020304" pitchFamily="18" charset="0"/>
                <a:ea typeface="Tahoma" panose="020B0604030504040204" pitchFamily="34" charset="0"/>
                <a:cs typeface="Times New Roman" panose="02020603050405020304" pitchFamily="18" charset="0"/>
              </a:rPr>
              <a:t>al and professional information, which can then be used to apply for job openings or to receive notifications about new job openings that match their interests</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Employers can also use job search websites to post job openings and search for potential candidates.</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60570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4BC53-7A3B-3A42-46D0-98E4A8462D1B}"/>
              </a:ext>
            </a:extLst>
          </p:cNvPr>
          <p:cNvSpPr>
            <a:spLocks noGrp="1"/>
          </p:cNvSpPr>
          <p:nvPr>
            <p:ph type="body" sz="quarter" idx="13"/>
          </p:nvPr>
        </p:nvSpPr>
        <p:spPr>
          <a:xfrm>
            <a:off x="-77371" y="590843"/>
            <a:ext cx="4557932" cy="4185139"/>
          </a:xfrm>
        </p:spPr>
        <p:txBody>
          <a:bodyPr/>
          <a:lstStyle/>
          <a:p>
            <a:pPr marL="0" indent="0" algn="just">
              <a:lnSpc>
                <a:spcPct val="107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STEPS WISE DESCRIPTION</a:t>
            </a:r>
          </a:p>
          <a:p>
            <a:pPr algn="just">
              <a:lnSpc>
                <a:spcPct val="107000"/>
              </a:lnSpc>
              <a:spcAft>
                <a:spcPts val="800"/>
              </a:spcAft>
              <a:buFont typeface="Arial" panose="020B0604020202020204" pitchFamily="34"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Define the requirement</a:t>
            </a:r>
          </a:p>
          <a:p>
            <a:pPr algn="just">
              <a:lnSpc>
                <a:spcPct val="107000"/>
              </a:lnSpc>
              <a:spcAft>
                <a:spcPts val="800"/>
              </a:spcAft>
              <a:buFont typeface="Arial" panose="020B0604020202020204" pitchFamily="34" charset="0"/>
              <a:buChar char="•"/>
            </a:pPr>
            <a:r>
              <a:rPr lang="en-IN" sz="1800" b="1" dirty="0">
                <a:latin typeface="Times New Roman" panose="02020603050405020304" pitchFamily="18" charset="0"/>
                <a:ea typeface="Calibri" panose="020F0502020204030204" pitchFamily="34" charset="0"/>
                <a:cs typeface="Times New Roman" panose="02020603050405020304" pitchFamily="18" charset="0"/>
              </a:rPr>
              <a:t>Choose a framework or library</a:t>
            </a:r>
          </a:p>
          <a:p>
            <a:pPr algn="just">
              <a:lnSpc>
                <a:spcPct val="107000"/>
              </a:lnSpc>
              <a:spcAft>
                <a:spcPts val="800"/>
              </a:spcAft>
              <a:buFont typeface="Arial" panose="020B0604020202020204" pitchFamily="34"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Create wireframes and </a:t>
            </a: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mockups</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IN" sz="1800" b="1" dirty="0">
                <a:latin typeface="Times New Roman" panose="02020603050405020304" pitchFamily="18" charset="0"/>
                <a:ea typeface="Calibri" panose="020F0502020204030204" pitchFamily="34" charset="0"/>
                <a:cs typeface="Times New Roman" panose="02020603050405020304" pitchFamily="18" charset="0"/>
              </a:rPr>
              <a:t>Write the HTML, CSS and JavaScript code</a:t>
            </a:r>
          </a:p>
          <a:p>
            <a:pPr algn="just">
              <a:lnSpc>
                <a:spcPct val="107000"/>
              </a:lnSpc>
              <a:spcAft>
                <a:spcPts val="800"/>
              </a:spcAft>
              <a:buFont typeface="Arial" panose="020B0604020202020204" pitchFamily="34"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Integrate with APIs</a:t>
            </a:r>
          </a:p>
          <a:p>
            <a:pPr algn="just">
              <a:lnSpc>
                <a:spcPct val="107000"/>
              </a:lnSpc>
              <a:spcAft>
                <a:spcPts val="800"/>
              </a:spcAft>
              <a:buFont typeface="Arial" panose="020B0604020202020204" pitchFamily="34" charset="0"/>
              <a:buChar char="•"/>
            </a:pPr>
            <a:r>
              <a:rPr lang="en-IN" sz="1800" b="1" dirty="0">
                <a:latin typeface="Times New Roman" panose="02020603050405020304" pitchFamily="18" charset="0"/>
                <a:ea typeface="Calibri" panose="020F0502020204030204" pitchFamily="34" charset="0"/>
                <a:cs typeface="Times New Roman" panose="02020603050405020304" pitchFamily="18" charset="0"/>
              </a:rPr>
              <a:t>Test the website</a:t>
            </a:r>
          </a:p>
          <a:p>
            <a:pPr algn="just">
              <a:lnSpc>
                <a:spcPct val="107000"/>
              </a:lnSpc>
              <a:spcAft>
                <a:spcPts val="800"/>
              </a:spcAft>
              <a:buFont typeface="Arial" panose="020B0604020202020204" pitchFamily="34"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Deploy the website</a:t>
            </a:r>
          </a:p>
          <a:p>
            <a:pPr algn="just">
              <a:lnSpc>
                <a:spcPct val="107000"/>
              </a:lnSpc>
              <a:spcAft>
                <a:spcPts val="800"/>
              </a:spcAft>
              <a:buFont typeface="Arial" panose="020B0604020202020204" pitchFamily="34"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Maintain and update the website</a:t>
            </a:r>
          </a:p>
          <a:p>
            <a:pPr algn="just">
              <a:lnSpc>
                <a:spcPct val="107000"/>
              </a:lnSpc>
              <a:spcAft>
                <a:spcPts val="800"/>
              </a:spcAft>
              <a:buFont typeface="Arial" panose="020B0604020202020204" pitchFamily="34" charset="0"/>
              <a:buChar char="•"/>
            </a:pP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512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5CBE96-D9B4-BB8E-AD77-9079032292F8}"/>
              </a:ext>
            </a:extLst>
          </p:cNvPr>
          <p:cNvSpPr>
            <a:spLocks noGrp="1"/>
          </p:cNvSpPr>
          <p:nvPr>
            <p:ph type="body" sz="quarter" idx="13"/>
          </p:nvPr>
        </p:nvSpPr>
        <p:spPr>
          <a:xfrm>
            <a:off x="228600" y="770197"/>
            <a:ext cx="4343400" cy="5025122"/>
          </a:xfrm>
        </p:spPr>
        <p:txBody>
          <a:bodyPr>
            <a:normAutofit fontScale="25000" lnSpcReduction="20000"/>
          </a:bodyPr>
          <a:lstStyle/>
          <a:p>
            <a:r>
              <a:rPr lang="en-US" sz="4000" dirty="0">
                <a:latin typeface="Times New Roman" panose="02020603050405020304" pitchFamily="18" charset="0"/>
                <a:cs typeface="Times New Roman" panose="02020603050405020304" pitchFamily="18" charset="0"/>
              </a:rPr>
              <a:t>2.6 USER DOCUMENTATION</a:t>
            </a:r>
          </a:p>
          <a:p>
            <a:pPr marL="0" indent="0">
              <a:buNone/>
            </a:pPr>
            <a:endParaRPr lang="en-US" sz="4000" dirty="0">
              <a:latin typeface="Times New Roman" panose="02020603050405020304" pitchFamily="18" charset="0"/>
              <a:cs typeface="Times New Roman" panose="02020603050405020304" pitchFamily="18" charset="0"/>
            </a:endParaRPr>
          </a:p>
          <a:p>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Creating an account: Explain how to create an account on your website project. Provide step-by-step instructions and highlight the benefits of having an account, such as saving job searches and receiving job alerts.</a:t>
            </a:r>
          </a:p>
          <a:p>
            <a:pPr marL="0" indent="0">
              <a:buNone/>
            </a:pP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Job search: Guide users through the process of searching for jobs on your website. Explain how to use filters to narrow down search results, such as by location, job type, salary range, and experience level. Also, provide tips on how to make their job search more effective.</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Applying for jobs: Explain how to apply for jobs on your website. Provide information on how to submit a resume, cover letter, and any other required documents. Also, let users know how they can track the status of their job applications.</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Creating a resume: Provide tips on how to create an effective resume. Include information on what to include in a resume, such as work experience, skills, and education. Also, provide examples of good resumes and let users know how they can upload their resume to their account.</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Job alerts: Explain how to set up job alerts on your website. Provide instructions on how to create alerts based on keywords, job types, and locations. Also, let users know how often they will receive job alerts and how they can manage their alerts.</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Interview tips: Provide tips on how to prepare for a job interview. Include information on what to wear, what to bring, and how to answer common interview questions. Also, let users know how they can research the company and the job before the interview.</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4873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sz="1800" dirty="0">
                <a:latin typeface="Times New Roman" panose="02020603050405020304" pitchFamily="18" charset="0"/>
                <a:cs typeface="Times New Roman" panose="02020603050405020304" pitchFamily="18" charset="0"/>
              </a:rPr>
              <a:t>SUMMARY</a:t>
            </a:r>
          </a:p>
          <a:p>
            <a:pPr>
              <a:buNone/>
            </a:pPr>
            <a:endParaRPr lang="en-US" dirty="0"/>
          </a:p>
        </p:txBody>
      </p:sp>
      <p:sp>
        <p:nvSpPr>
          <p:cNvPr id="3" name="Text Placeholder 2"/>
          <p:cNvSpPr>
            <a:spLocks noGrp="1"/>
          </p:cNvSpPr>
          <p:nvPr>
            <p:ph type="body" idx="2"/>
          </p:nvPr>
        </p:nvSpPr>
        <p:spPr>
          <a:xfrm>
            <a:off x="135731" y="1194361"/>
            <a:ext cx="4527709" cy="3419203"/>
          </a:xfrm>
        </p:spPr>
        <p:txBody>
          <a:bodyPr>
            <a:normAutofit/>
          </a:bodyPr>
          <a:lstStyle/>
          <a:p>
            <a:r>
              <a:rPr lang="en-IN" sz="1800" b="1" dirty="0">
                <a:latin typeface="Times New Roman" panose="02020603050405020304" pitchFamily="18" charset="0"/>
                <a:cs typeface="Times New Roman" panose="02020603050405020304" pitchFamily="18" charset="0"/>
              </a:rPr>
              <a:t>In short this document is to provide the detail overview of our software product, its parameters and goals. This describes about the website which is used to provide complete solution for unemployment. It enables the jobless people to browse their employment opportunities and provide them with resources they need to successfully navigate the job search process.</a:t>
            </a:r>
            <a:endParaRPr lang="en-US" sz="1800" b="1"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normAutofit fontScale="90000"/>
          </a:bodyPr>
          <a:lstStyle/>
          <a:p>
            <a:r>
              <a:rPr lang="en-IN" dirty="0"/>
              <a:t>“JOB SEARCH WEBSITE”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a:t>https://github.com/2108a33265/JOB-SEARCH-WEBSITE.git</a:t>
            </a:r>
            <a:endParaRPr lang="en-US" dirty="0"/>
          </a:p>
        </p:txBody>
      </p:sp>
    </p:spTree>
    <p:extLst>
      <p:ext uri="{BB962C8B-B14F-4D97-AF65-F5344CB8AC3E}">
        <p14:creationId xmlns:p14="http://schemas.microsoft.com/office/powerpoint/2010/main" val="2960256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18495</TotalTime>
  <Words>569</Words>
  <Application>Microsoft Office PowerPoint</Application>
  <PresentationFormat>On-screen Show (16:9)</PresentationFormat>
  <Paragraphs>44</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Noto Sans Symbols</vt:lpstr>
      <vt:lpstr>Times New Roman</vt:lpstr>
      <vt:lpstr>Public Sans</vt:lpstr>
      <vt:lpstr>Arial</vt:lpstr>
      <vt:lpstr>Arial</vt:lpstr>
      <vt:lpstr>EB Garamond</vt:lpstr>
      <vt:lpstr>Calibri</vt:lpstr>
      <vt:lpstr>Wingdings</vt:lpstr>
      <vt:lpstr>Simple Light</vt:lpstr>
      <vt:lpstr>PowerPoint Presentation</vt:lpstr>
      <vt:lpstr>JOB SEARCH WEBSITE</vt:lpstr>
      <vt:lpstr>PowerPoint Presentation</vt:lpstr>
      <vt:lpstr>PowerPoint Presentation</vt:lpstr>
      <vt:lpstr>PowerPoint Presentation</vt:lpstr>
      <vt:lpstr>PowerPoint Presentation</vt:lpstr>
      <vt:lpstr>“JOB SEARCH WEBSITE”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P.Andrea Jeba Selvi</cp:lastModifiedBy>
  <cp:revision>2389</cp:revision>
  <dcterms:created xsi:type="dcterms:W3CDTF">2020-08-13T11:21:46Z</dcterms:created>
  <dcterms:modified xsi:type="dcterms:W3CDTF">2023-03-30T10:24:52Z</dcterms:modified>
</cp:coreProperties>
</file>